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November 19, 2017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November 19,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November 19,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November 19, 2017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November 19,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November 19,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November 19, 2017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November 19,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November 19,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November 19, 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November 19, 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November 19, 2017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073" y="204337"/>
            <a:ext cx="8087854" cy="644932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509274" y="811258"/>
            <a:ext cx="228600" cy="2286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rgbClr val="0000FF"/>
                </a:solidFill>
                <a:sym typeface="Wingdings"/>
              </a:rPr>
              <a:t></a:t>
            </a:r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09274" y="811258"/>
            <a:ext cx="228600" cy="228600"/>
          </a:xfrm>
          <a:prstGeom prst="rect">
            <a:avLst/>
          </a:prstGeom>
          <a:solidFill>
            <a:schemeClr val="tx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848600" y="811258"/>
            <a:ext cx="228600" cy="2286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rgbClr val="0000FF"/>
                </a:solidFill>
                <a:sym typeface="Wingdings"/>
              </a:rPr>
              <a:t></a:t>
            </a:r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848600" y="811258"/>
            <a:ext cx="228600" cy="228600"/>
          </a:xfrm>
          <a:prstGeom prst="rect">
            <a:avLst/>
          </a:prstGeom>
          <a:solidFill>
            <a:schemeClr val="tx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09274" y="1415526"/>
            <a:ext cx="228600" cy="2286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rgbClr val="0000FF"/>
                </a:solidFill>
                <a:sym typeface="Wingdings"/>
              </a:rPr>
              <a:t></a:t>
            </a:r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509274" y="1415526"/>
            <a:ext cx="228600" cy="228600"/>
          </a:xfrm>
          <a:prstGeom prst="rect">
            <a:avLst/>
          </a:prstGeom>
          <a:solidFill>
            <a:schemeClr val="tx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848600" y="1415526"/>
            <a:ext cx="228600" cy="2286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rgbClr val="0000FF"/>
                </a:solidFill>
                <a:sym typeface="Wingdings"/>
              </a:rPr>
              <a:t></a:t>
            </a:r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848600" y="1415526"/>
            <a:ext cx="228600" cy="228600"/>
          </a:xfrm>
          <a:prstGeom prst="rect">
            <a:avLst/>
          </a:prstGeom>
          <a:solidFill>
            <a:schemeClr val="tx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509274" y="2242968"/>
            <a:ext cx="228600" cy="2286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rgbClr val="0000FF"/>
                </a:solidFill>
                <a:sym typeface="Wingdings"/>
              </a:rPr>
              <a:t></a:t>
            </a:r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509274" y="2242968"/>
            <a:ext cx="228600" cy="228600"/>
          </a:xfrm>
          <a:prstGeom prst="rect">
            <a:avLst/>
          </a:prstGeom>
          <a:solidFill>
            <a:schemeClr val="tx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48600" y="2242968"/>
            <a:ext cx="228600" cy="2286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rgbClr val="0000FF"/>
                </a:solidFill>
                <a:sym typeface="Wingdings"/>
              </a:rPr>
              <a:t></a:t>
            </a:r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848600" y="2242968"/>
            <a:ext cx="228600" cy="228600"/>
          </a:xfrm>
          <a:prstGeom prst="rect">
            <a:avLst/>
          </a:prstGeom>
          <a:solidFill>
            <a:schemeClr val="tx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509274" y="3211158"/>
            <a:ext cx="228600" cy="2286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rgbClr val="0000FF"/>
                </a:solidFill>
                <a:sym typeface="Wingdings"/>
              </a:rPr>
              <a:t></a:t>
            </a:r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509274" y="3211158"/>
            <a:ext cx="228600" cy="228600"/>
          </a:xfrm>
          <a:prstGeom prst="rect">
            <a:avLst/>
          </a:prstGeom>
          <a:solidFill>
            <a:schemeClr val="tx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848600" y="3211158"/>
            <a:ext cx="228600" cy="2286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rgbClr val="0000FF"/>
                </a:solidFill>
                <a:sym typeface="Wingdings"/>
              </a:rPr>
              <a:t></a:t>
            </a:r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848600" y="3211158"/>
            <a:ext cx="228600" cy="228600"/>
          </a:xfrm>
          <a:prstGeom prst="rect">
            <a:avLst/>
          </a:prstGeom>
          <a:solidFill>
            <a:schemeClr val="tx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509274" y="4288716"/>
            <a:ext cx="228600" cy="2286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rgbClr val="0000FF"/>
                </a:solidFill>
                <a:sym typeface="Wingdings"/>
              </a:rPr>
              <a:t></a:t>
            </a:r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509274" y="4288716"/>
            <a:ext cx="228600" cy="228600"/>
          </a:xfrm>
          <a:prstGeom prst="rect">
            <a:avLst/>
          </a:prstGeom>
          <a:solidFill>
            <a:schemeClr val="tx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848600" y="4288716"/>
            <a:ext cx="228600" cy="2286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rgbClr val="0000FF"/>
                </a:solidFill>
                <a:sym typeface="Wingdings"/>
              </a:rPr>
              <a:t></a:t>
            </a:r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848600" y="4288716"/>
            <a:ext cx="228600" cy="228600"/>
          </a:xfrm>
          <a:prstGeom prst="rect">
            <a:avLst/>
          </a:prstGeom>
          <a:solidFill>
            <a:schemeClr val="tx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509274" y="5181600"/>
            <a:ext cx="228600" cy="2286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rgbClr val="0000FF"/>
                </a:solidFill>
                <a:sym typeface="Wingdings"/>
              </a:rPr>
              <a:t></a:t>
            </a:r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509274" y="5181600"/>
            <a:ext cx="228600" cy="228600"/>
          </a:xfrm>
          <a:prstGeom prst="rect">
            <a:avLst/>
          </a:prstGeom>
          <a:solidFill>
            <a:schemeClr val="tx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848600" y="5181600"/>
            <a:ext cx="228600" cy="2286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rgbClr val="0000FF"/>
                </a:solidFill>
                <a:sym typeface="Wingdings"/>
              </a:rPr>
              <a:t></a:t>
            </a:r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848600" y="5181600"/>
            <a:ext cx="228600" cy="228600"/>
          </a:xfrm>
          <a:prstGeom prst="rect">
            <a:avLst/>
          </a:prstGeom>
          <a:solidFill>
            <a:schemeClr val="tx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509274" y="6074484"/>
            <a:ext cx="228600" cy="2286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rgbClr val="0000FF"/>
                </a:solidFill>
                <a:sym typeface="Wingdings"/>
              </a:rPr>
              <a:t></a:t>
            </a:r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509274" y="6074484"/>
            <a:ext cx="228600" cy="228600"/>
          </a:xfrm>
          <a:prstGeom prst="rect">
            <a:avLst/>
          </a:prstGeom>
          <a:solidFill>
            <a:schemeClr val="tx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848600" y="6074484"/>
            <a:ext cx="228600" cy="2286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solidFill>
                  <a:srgbClr val="0000FF"/>
                </a:solidFill>
                <a:sym typeface="Wingdings"/>
              </a:rPr>
              <a:t></a:t>
            </a:r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848600" y="6074484"/>
            <a:ext cx="228600" cy="228600"/>
          </a:xfrm>
          <a:prstGeom prst="rect">
            <a:avLst/>
          </a:prstGeom>
          <a:solidFill>
            <a:schemeClr val="tx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48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6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" fill="hold">
                      <p:stCondLst>
                        <p:cond delay="0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8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1" fill="hold">
                      <p:stCondLst>
                        <p:cond delay="0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>
                      <p:stCondLst>
                        <p:cond delay="0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9" fill="hold">
                      <p:stCondLst>
                        <p:cond delay="0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15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6" fill="hold">
                      <p:stCondLst>
                        <p:cond delay="0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2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3" fill="hold">
                      <p:stCondLst>
                        <p:cond delay="0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29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0" fill="hold">
                      <p:stCondLst>
                        <p:cond delay="0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" fill="hold">
                      <p:stCondLst>
                        <p:cond delay="0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43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4" fill="hold">
                      <p:stCondLst>
                        <p:cond delay="0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4" grpId="2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 animBg="1"/>
      <p:bldP spid="21" grpId="1" animBg="1"/>
      <p:bldP spid="21" grpId="2" animBg="1"/>
      <p:bldP spid="22" grpId="0" animBg="1"/>
      <p:bldP spid="22" grpId="1" animBg="1"/>
      <p:bldP spid="22" grpId="2" animBg="1"/>
      <p:bldP spid="23" grpId="0" animBg="1"/>
      <p:bldP spid="23" grpId="1" animBg="1"/>
      <p:bldP spid="23" grpId="2" animBg="1"/>
      <p:bldP spid="24" grpId="0" animBg="1"/>
      <p:bldP spid="24" grpId="1" animBg="1"/>
      <p:bldP spid="24" grpId="2" animBg="1"/>
      <p:bldP spid="25" grpId="0" animBg="1"/>
      <p:bldP spid="25" grpId="1" animBg="1"/>
      <p:bldP spid="25" grpId="2" animBg="1"/>
      <p:bldP spid="26" grpId="0" animBg="1"/>
      <p:bldP spid="26" grpId="1" animBg="1"/>
      <p:bldP spid="26" grpId="2" animBg="1"/>
      <p:bldP spid="27" grpId="0" animBg="1"/>
      <p:bldP spid="27" grpId="1" animBg="1"/>
      <p:bldP spid="27" grpId="2" animBg="1"/>
      <p:bldP spid="28" grpId="0" animBg="1"/>
      <p:bldP spid="28" grpId="1" animBg="1"/>
      <p:bldP spid="28" grpId="2" animBg="1"/>
      <p:bldP spid="29" grpId="0" animBg="1"/>
      <p:bldP spid="29" grpId="1" animBg="1"/>
      <p:bldP spid="29" grpId="2" animBg="1"/>
      <p:bldP spid="30" grpId="0" animBg="1"/>
      <p:bldP spid="30" grpId="1" animBg="1"/>
      <p:bldP spid="30" grpId="2" animBg="1"/>
      <p:bldP spid="31" grpId="0" animBg="1"/>
      <p:bldP spid="31" grpId="1" animBg="1"/>
      <p:bldP spid="31" grpId="2" animBg="1"/>
      <p:bldP spid="32" grpId="0" animBg="1"/>
      <p:bldP spid="32" grpId="1" animBg="1"/>
      <p:bldP spid="32" grpId="2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6" y="762000"/>
            <a:ext cx="9008844" cy="558462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90300" y="1140312"/>
            <a:ext cx="2743200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Polygon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0300" y="1140312"/>
            <a:ext cx="2743200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Line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0300" y="1140312"/>
            <a:ext cx="2743200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Select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90300" y="1140312"/>
            <a:ext cx="2743200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79414" y="1467394"/>
            <a:ext cx="2743200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79414" y="1467394"/>
            <a:ext cx="2743200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Line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79414" y="1467394"/>
            <a:ext cx="2743200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Curve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79414" y="1467394"/>
            <a:ext cx="2743200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790300" y="2109652"/>
            <a:ext cx="2743200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790300" y="2109652"/>
            <a:ext cx="2743200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Oval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790300" y="2109652"/>
            <a:ext cx="2743200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Rectangle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790300" y="2109652"/>
            <a:ext cx="2743200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903614" y="2447108"/>
            <a:ext cx="3783186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Tô màu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903614" y="2447108"/>
            <a:ext cx="3783186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Tô màu viền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903614" y="2447108"/>
            <a:ext cx="3783186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Xóa màu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903614" y="2447108"/>
            <a:ext cx="3783186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790300" y="3415938"/>
            <a:ext cx="2743200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Five PointStart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790300" y="3415938"/>
            <a:ext cx="2743200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Fill With Color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790300" y="3415938"/>
            <a:ext cx="2743200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Rectangle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790300" y="3415938"/>
            <a:ext cx="2743200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790300" y="4722222"/>
            <a:ext cx="2743200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Color Picker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790300" y="4722222"/>
            <a:ext cx="2743200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Eraser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790300" y="4722222"/>
            <a:ext cx="2743200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Magnifier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790300" y="4722222"/>
            <a:ext cx="2743200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790300" y="5048796"/>
            <a:ext cx="2743200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Diamond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790300" y="5048796"/>
            <a:ext cx="2743200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Six PointStart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90300" y="5048796"/>
            <a:ext cx="2743200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Hexagon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790300" y="5048796"/>
            <a:ext cx="2743200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790300" y="6037583"/>
            <a:ext cx="2743200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Diamond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790300" y="6037583"/>
            <a:ext cx="2743200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Hexagon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790300" y="6037583"/>
            <a:ext cx="2743200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Pentagon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790300" y="6037583"/>
            <a:ext cx="2743200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903614" y="5719720"/>
            <a:ext cx="3783186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Vẽ lục giác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903614" y="5719720"/>
            <a:ext cx="3783186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Vẽ hình thoi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903614" y="5719720"/>
            <a:ext cx="3783186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Vẽ ngũ giác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903614" y="5719720"/>
            <a:ext cx="3783186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903614" y="3096014"/>
            <a:ext cx="3783186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Vẽ hình bầu dục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903614" y="3096014"/>
            <a:ext cx="3783186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Vẽ hình chữ nhật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903614" y="3096014"/>
            <a:ext cx="3783186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Vẽ hình thoi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903614" y="3096014"/>
            <a:ext cx="3783186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903614" y="4082142"/>
            <a:ext cx="3783186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Vẽ hình tam giác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903614" y="4082142"/>
            <a:ext cx="3783186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Vẽ hình chữ nhật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903614" y="4082142"/>
            <a:ext cx="3783186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Vẽ ngôi sao 5 cánh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903614" y="4082142"/>
            <a:ext cx="3783186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903614" y="4402298"/>
            <a:ext cx="3783186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Công cụ xóa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903614" y="4402298"/>
            <a:ext cx="3783186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Công cụ sao chép màu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903614" y="4402298"/>
            <a:ext cx="3783186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Công cụ phóng to – thu nhỏ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903614" y="4402298"/>
            <a:ext cx="3783186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903614" y="5377546"/>
            <a:ext cx="3783186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Vẽ lục giác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903614" y="5377546"/>
            <a:ext cx="3783186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Vẽ hình thoi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903614" y="5377546"/>
            <a:ext cx="3783186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Vẽ ngũ giác</a:t>
            </a:r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903614" y="5377546"/>
            <a:ext cx="3783186" cy="2743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015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9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" fill="hold">
                      <p:stCondLst>
                        <p:cond delay="0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33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4" fill="hold">
                      <p:stCondLst>
                        <p:cond delay="0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40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1" fill="hold">
                      <p:stCondLst>
                        <p:cond delay="0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47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" fill="hold">
                      <p:stCondLst>
                        <p:cond delay="0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261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2" fill="hold">
                      <p:stCondLst>
                        <p:cond delay="0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68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9" fill="hold">
                      <p:stCondLst>
                        <p:cond delay="0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75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6" fill="hold">
                      <p:stCondLst>
                        <p:cond delay="0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89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0" fill="hold">
                      <p:stCondLst>
                        <p:cond delay="0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96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7" fill="hold">
                      <p:stCondLst>
                        <p:cond delay="0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303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4" fill="hold">
                      <p:stCondLst>
                        <p:cond delay="0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310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1" fill="hold">
                      <p:stCondLst>
                        <p:cond delay="0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317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8" fill="hold">
                      <p:stCondLst>
                        <p:cond delay="0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324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5" fill="hold">
                      <p:stCondLst>
                        <p:cond delay="0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331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2" fill="hold">
                      <p:stCondLst>
                        <p:cond delay="0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338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9" fill="hold">
                      <p:stCondLst>
                        <p:cond delay="0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345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6" fill="hold">
                      <p:stCondLst>
                        <p:cond delay="0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35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3" fill="hold">
                      <p:stCondLst>
                        <p:cond delay="0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359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0" fill="hold">
                      <p:stCondLst>
                        <p:cond delay="0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7" grpId="2" animBg="1"/>
      <p:bldP spid="8" grpId="0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1" grpId="2" animBg="1"/>
      <p:bldP spid="12" grpId="0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5" grpId="2" animBg="1"/>
      <p:bldP spid="16" grpId="0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19" grpId="2" animBg="1"/>
      <p:bldP spid="20" grpId="0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3" grpId="2" animBg="1"/>
      <p:bldP spid="24" grpId="0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7" grpId="2" animBg="1"/>
      <p:bldP spid="28" grpId="0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1" grpId="2" animBg="1"/>
      <p:bldP spid="32" grpId="0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5" grpId="2" animBg="1"/>
      <p:bldP spid="36" grpId="0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39" grpId="2" animBg="1"/>
      <p:bldP spid="40" grpId="0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3" grpId="2" animBg="1"/>
      <p:bldP spid="44" grpId="0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7" grpId="2" animBg="1"/>
      <p:bldP spid="48" grpId="0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1" grpId="2" animBg="1"/>
      <p:bldP spid="52" grpId="0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5" grpId="2" animBg="1"/>
      <p:bldP spid="56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</TotalTime>
  <Words>104</Words>
  <Application>Microsoft Office PowerPoint</Application>
  <PresentationFormat>On-screen Show (4:3)</PresentationFormat>
  <Paragraphs>53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Paper</vt:lpstr>
      <vt:lpstr>PowerPoint Presentation</vt:lpstr>
      <vt:lpstr>PowerPoint Presentation</vt:lpstr>
    </vt:vector>
  </TitlesOfParts>
  <Company>Khai Minh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HongHai</dc:creator>
  <cp:lastModifiedBy>HongHai</cp:lastModifiedBy>
  <cp:revision>2</cp:revision>
  <dcterms:created xsi:type="dcterms:W3CDTF">2017-11-19T02:57:35Z</dcterms:created>
  <dcterms:modified xsi:type="dcterms:W3CDTF">2017-11-19T09:26:05Z</dcterms:modified>
</cp:coreProperties>
</file>